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8" r:id="rId1"/>
  </p:sldMasterIdLst>
  <p:notesMasterIdLst>
    <p:notesMasterId r:id="rId3"/>
  </p:notesMasterIdLst>
  <p:handoutMasterIdLst>
    <p:handoutMasterId r:id="rId4"/>
  </p:handoutMasterIdLst>
  <p:sldIdLst>
    <p:sldId id="1565" r:id="rId2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Arial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D4ED9D"/>
    <a:srgbClr val="E2F9FF"/>
    <a:srgbClr val="D6E9FF"/>
    <a:srgbClr val="EBFFD7"/>
    <a:srgbClr val="178EFF"/>
    <a:srgbClr val="E4EFFF"/>
    <a:srgbClr val="FF0005"/>
    <a:srgbClr val="2099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3856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440" y="-120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l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r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l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r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fld id="{BBF08DED-5DD1-C446-AF1F-7900A14B6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l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r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0563"/>
            <a:ext cx="4611688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l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r" defTabSz="923925">
              <a:defRPr b="0">
                <a:latin typeface="Arial" pitchFamily="-109" charset="0"/>
              </a:defRPr>
            </a:lvl1pPr>
          </a:lstStyle>
          <a:p>
            <a:pPr>
              <a:defRPr/>
            </a:pPr>
            <a:fld id="{2651A8F6-0DAF-3245-ABCD-6CAFA2B78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_GLOBE_FULL_IMAGE-SM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0800"/>
            <a:ext cx="73914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432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432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676400"/>
            <a:ext cx="6400800" cy="1752600"/>
          </a:xfrm>
        </p:spPr>
        <p:txBody>
          <a:bodyPr/>
          <a:lstStyle>
            <a:lvl1pPr marL="0" indent="0" algn="ctr">
              <a:buFont typeface="Arial" pitchFamily="-109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B3203D0-47BC-404D-AA64-320A3B378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F198-5987-8641-9F4D-88DB1FEFE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066800"/>
            <a:ext cx="19431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066800"/>
            <a:ext cx="56769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D307A-D018-7549-86B8-44A6C1358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209800"/>
            <a:ext cx="38100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2209800"/>
            <a:ext cx="3810000" cy="3810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AAE82-5E37-414C-8C14-1CE5E4AAB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209800"/>
            <a:ext cx="38100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75059-FDC1-6D46-AE74-C334E4938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376FB-78AD-174D-AE45-E1420FD10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3F3F8-EA31-D044-955D-0F8C15922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6E113-0630-0743-B9E8-56D26D434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A1B7D-F147-C84E-9805-D44BAD579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1DB25-6882-774A-92E4-DA6AAC920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D4205-4164-6749-A9D8-2308995FC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F78F5-FBDD-0540-B44E-61B8DD13E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B51BD-2551-7F49-B58D-ABFB3703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066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42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b="0">
                <a:latin typeface="Arial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2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Arial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22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42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Arial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E62BF74-1A79-7649-BA9F-7835E4352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6" descr="ES_07_NoUnav_Banner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-109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-109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-109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-109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511" y="1329407"/>
            <a:ext cx="4648019" cy="4927379"/>
          </a:xfrm>
        </p:spPr>
        <p:txBody>
          <a:bodyPr/>
          <a:lstStyle/>
          <a:p>
            <a:r>
              <a:rPr lang="en-US" sz="1800" dirty="0" smtClean="0"/>
              <a:t>Preliminaries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 smtClean="0"/>
              <a:t>Retrieve regional arrivals from ANF Bulletin ~ 123k arrivals ( April 2004- October 2009)from 778 stations &amp; 7903 earthquakes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 smtClean="0"/>
              <a:t>Reformat data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600" dirty="0" smtClean="0"/>
              <a:t>Reformat results for GMT input</a:t>
            </a:r>
          </a:p>
          <a:p>
            <a:r>
              <a:rPr lang="en-US" sz="1800" dirty="0" smtClean="0"/>
              <a:t>Retrieving data</a:t>
            </a:r>
          </a:p>
          <a:p>
            <a:pPr lvl="1"/>
            <a:r>
              <a:rPr lang="en-US" sz="1400" dirty="0" smtClean="0"/>
              <a:t>Using Antelope tools in the ANF database</a:t>
            </a:r>
          </a:p>
          <a:p>
            <a:r>
              <a:rPr lang="en-US" sz="1800" dirty="0" smtClean="0"/>
              <a:t>Preparing data</a:t>
            </a:r>
          </a:p>
          <a:p>
            <a:pPr lvl="1"/>
            <a:r>
              <a:rPr lang="en-US" sz="1400" dirty="0" smtClean="0"/>
              <a:t>Get pick info from database to </a:t>
            </a:r>
            <a:r>
              <a:rPr lang="en-US" sz="1400" dirty="0" err="1" smtClean="0"/>
              <a:t>ascii</a:t>
            </a:r>
            <a:r>
              <a:rPr lang="en-US" sz="1400" dirty="0" smtClean="0"/>
              <a:t> file</a:t>
            </a:r>
          </a:p>
          <a:p>
            <a:pPr lvl="1"/>
            <a:r>
              <a:rPr lang="en-US" sz="1400" dirty="0" smtClean="0"/>
              <a:t>Plot picks using GMT – did not work in </a:t>
            </a:r>
            <a:r>
              <a:rPr lang="en-US" sz="1400" dirty="0" err="1" smtClean="0"/>
              <a:t>Matlab</a:t>
            </a:r>
            <a:endParaRPr lang="en-US" sz="1400" dirty="0" smtClean="0"/>
          </a:p>
          <a:p>
            <a:r>
              <a:rPr lang="en-US" sz="1800" dirty="0" smtClean="0"/>
              <a:t>Processing data</a:t>
            </a:r>
          </a:p>
          <a:p>
            <a:pPr lvl="1"/>
            <a:r>
              <a:rPr lang="en-US" sz="1400" dirty="0" smtClean="0"/>
              <a:t>Perl </a:t>
            </a:r>
            <a:r>
              <a:rPr lang="en-US" sz="1400" dirty="0" err="1" smtClean="0"/>
              <a:t>scriptting</a:t>
            </a:r>
            <a:r>
              <a:rPr lang="en-US" sz="1400" dirty="0" smtClean="0"/>
              <a:t> to reformat data</a:t>
            </a:r>
          </a:p>
          <a:p>
            <a:pPr lvl="1"/>
            <a:r>
              <a:rPr lang="en-US" sz="1400" dirty="0" smtClean="0"/>
              <a:t>Use pre-processed data into Tomography program to get crustal thickness</a:t>
            </a:r>
          </a:p>
          <a:p>
            <a:pPr lvl="1"/>
            <a:r>
              <a:rPr lang="en-US" sz="1400" dirty="0" smtClean="0"/>
              <a:t>Use database data to determine P &amp; S anisotropy</a:t>
            </a:r>
          </a:p>
          <a:p>
            <a:pPr lvl="1"/>
            <a:r>
              <a:rPr lang="en-US" sz="1400" dirty="0" smtClean="0"/>
              <a:t>Plot results </a:t>
            </a:r>
            <a:r>
              <a:rPr lang="en-US" sz="1400" smtClean="0"/>
              <a:t>using GMT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A376FB-78AD-174D-AE45-E1420FD1058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4340225" y="11113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540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6700" algn="l"/>
              </a:tabLst>
              <a:defRPr/>
            </a:pPr>
            <a:r>
              <a:rPr lang="en-US" sz="2000" b="0" i="1" kern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Janine Buehler &amp; Peter Shearer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656" y="5294078"/>
            <a:ext cx="36293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Pn</a:t>
            </a:r>
            <a:r>
              <a:rPr lang="en-US" sz="1400" dirty="0" smtClean="0"/>
              <a:t> tomography of the western United States using </a:t>
            </a:r>
            <a:r>
              <a:rPr lang="en-US" sz="1400" dirty="0" err="1" smtClean="0"/>
              <a:t>USArray</a:t>
            </a:r>
            <a:endParaRPr lang="en-US" sz="1400" dirty="0" smtClean="0"/>
          </a:p>
          <a:p>
            <a:endParaRPr lang="en-US" dirty="0" smtClean="0"/>
          </a:p>
          <a:p>
            <a:r>
              <a:rPr lang="en-US" i="1" dirty="0" smtClean="0"/>
              <a:t>J. S. Buehler and P. M. Shearer</a:t>
            </a:r>
          </a:p>
          <a:p>
            <a:endParaRPr lang="en-US" i="1" dirty="0" smtClean="0"/>
          </a:p>
          <a:p>
            <a:r>
              <a:rPr lang="en-US" i="1" dirty="0" smtClean="0"/>
              <a:t>Accepted to J.G.R. 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77936" y="931135"/>
            <a:ext cx="4650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Workflow behind the published science result</a:t>
            </a:r>
            <a:endParaRPr lang="en-US" sz="1600" dirty="0"/>
          </a:p>
        </p:txBody>
      </p:sp>
      <p:pic>
        <p:nvPicPr>
          <p:cNvPr id="8" name="Picture 7" descr="Screen shot 2010-08-25 at 9.15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614" y="0"/>
            <a:ext cx="3979648" cy="5260734"/>
          </a:xfrm>
          <a:prstGeom prst="rect">
            <a:avLst/>
          </a:prstGeom>
        </p:spPr>
      </p:pic>
      <p:pic>
        <p:nvPicPr>
          <p:cNvPr id="11" name="Picture 10" descr="Screen shot 2010-08-25 at 9.23.5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694" y="0"/>
            <a:ext cx="4035853" cy="5325255"/>
          </a:xfrm>
          <a:prstGeom prst="rect">
            <a:avLst/>
          </a:prstGeom>
        </p:spPr>
      </p:pic>
      <p:pic>
        <p:nvPicPr>
          <p:cNvPr id="12" name="Picture 11" descr="Screen shot 2010-08-25 at 9.32.50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7431" y="0"/>
            <a:ext cx="4563542" cy="5279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ircle Strokes">
  <a:themeElements>
    <a:clrScheme name="Circle Strokes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ircle Stroke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25000"/>
          </a:schemeClr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25000"/>
          </a:schemeClr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</a:defRPr>
        </a:defPPr>
      </a:lstStyle>
    </a:lnDef>
  </a:objectDefaults>
  <a:extraClrSchemeLst>
    <a:extraClrScheme>
      <a:clrScheme name="Circle Strok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2004:Templates:Presentations:Designs:Circle Strokes</Template>
  <TotalTime>22305</TotalTime>
  <Words>131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Circle Strokes</vt:lpstr>
      <vt:lpstr>Slide 1</vt:lpstr>
    </vt:vector>
  </TitlesOfParts>
  <Company>EarthScope</Company>
  <LinksUpToDate>false</LinksUpToDate>
  <SharedDoc>false</SharedDoc>
  <HyperlinkBase>www.earthscope.org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EarthScope</dc:title>
  <dc:creator>John DeLaughter</dc:creator>
  <cp:lastModifiedBy>R. Woodward</cp:lastModifiedBy>
  <cp:revision>821</cp:revision>
  <cp:lastPrinted>2008-05-29T16:23:39Z</cp:lastPrinted>
  <dcterms:created xsi:type="dcterms:W3CDTF">2010-08-26T13:43:45Z</dcterms:created>
  <dcterms:modified xsi:type="dcterms:W3CDTF">2010-08-26T13:44:10Z</dcterms:modified>
</cp:coreProperties>
</file>